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32399288" cy="43200638"/>
  <p:notesSz cx="6858000" cy="9144000"/>
  <p:defaultTextStyle>
    <a:defPPr>
      <a:defRPr lang="zh-CN"/>
    </a:defPPr>
    <a:lvl1pPr marL="0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398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79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3195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593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991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6389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787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5186" algn="l" defTabSz="3628796" rtl="0" eaLnBrk="1" latinLnBrk="0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D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" d="100"/>
          <a:sy n="10" d="100"/>
        </p:scale>
        <p:origin x="2731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052E39-EEEA-402E-B98B-760A91DCD6E3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D991A2-8BDF-45C0-B810-8359D2876A4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25775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4D991A2-8BDF-45C0-B810-8359D2876A4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52258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1486102-4F77-0D32-55F2-F6B2F9C4D2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49911" y="7070108"/>
            <a:ext cx="24299466" cy="15040221"/>
          </a:xfrm>
        </p:spPr>
        <p:txBody>
          <a:bodyPr anchor="b"/>
          <a:lstStyle>
            <a:lvl1pPr algn="ctr">
              <a:defRPr sz="1195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2B81352-35D2-B49A-2051-438C229204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49911" y="22690340"/>
            <a:ext cx="24299466" cy="10430151"/>
          </a:xfrm>
        </p:spPr>
        <p:txBody>
          <a:bodyPr/>
          <a:lstStyle>
            <a:lvl1pPr marL="0" indent="0" algn="ctr">
              <a:buNone/>
              <a:defRPr sz="4784"/>
            </a:lvl1pPr>
            <a:lvl2pPr marL="911274" indent="0" algn="ctr">
              <a:buNone/>
              <a:defRPr sz="3986"/>
            </a:lvl2pPr>
            <a:lvl3pPr marL="1822548" indent="0" algn="ctr">
              <a:buNone/>
              <a:defRPr sz="3589"/>
            </a:lvl3pPr>
            <a:lvl4pPr marL="2733822" indent="0" algn="ctr">
              <a:buNone/>
              <a:defRPr sz="3189"/>
            </a:lvl4pPr>
            <a:lvl5pPr marL="3645096" indent="0" algn="ctr">
              <a:buNone/>
              <a:defRPr sz="3189"/>
            </a:lvl5pPr>
            <a:lvl6pPr marL="4556369" indent="0" algn="ctr">
              <a:buNone/>
              <a:defRPr sz="3189"/>
            </a:lvl6pPr>
            <a:lvl7pPr marL="5467643" indent="0" algn="ctr">
              <a:buNone/>
              <a:defRPr sz="3189"/>
            </a:lvl7pPr>
            <a:lvl8pPr marL="6378917" indent="0" algn="ctr">
              <a:buNone/>
              <a:defRPr sz="3189"/>
            </a:lvl8pPr>
            <a:lvl9pPr marL="7290191" indent="0" algn="ctr">
              <a:buNone/>
              <a:defRPr sz="3189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975F33E-2F9D-6A57-4174-BEE2A63FD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B7E0243-7829-F4CF-EB9A-CEA10EA251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C6FCA721-7407-EF21-D933-6B2467E828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61991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356DE2C-530F-E9DC-2DC2-74CCB526E1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570D27CF-13B2-76D3-C574-969C0012BC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85477E-2D9D-F7FF-FDD0-266A09506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3042BB5-938E-C27F-9847-5E6C6C8F4E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1AFFEDF-DCC3-0AC1-6D02-872AF2E7D4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320540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6205D8EA-A71D-6BAE-C379-9C1147EAE8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3185739" y="2300034"/>
            <a:ext cx="6986095" cy="36610542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FE98E85-FEDA-02EE-2325-B0CACDFD1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27448" y="2300034"/>
            <a:ext cx="20553300" cy="36610542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C062251C-A0D3-17BC-C237-C5B67CF2E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CC01ECA-BA72-B429-A166-C0AA49463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5FB2807-B228-C4CD-079E-FDA703012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67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6978D4D-BF46-7189-1DF1-1F21A6BD8A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49A2487-15E3-73C0-2B25-051427A003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8085337-29B6-A86E-6AB7-C12823CA5B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C9AFA1C-7040-99B6-46DC-5197EEB79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8BF722C-2F2F-727F-6735-2575C60B9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5271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8A812EF-C30F-D694-0B54-86ACB5CE1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0581" y="10770165"/>
            <a:ext cx="27944386" cy="17970261"/>
          </a:xfrm>
        </p:spPr>
        <p:txBody>
          <a:bodyPr anchor="b"/>
          <a:lstStyle>
            <a:lvl1pPr>
              <a:defRPr sz="11959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C4BCA1D-353E-2214-25AE-B3A1E2A929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10581" y="28910434"/>
            <a:ext cx="27944386" cy="9450136"/>
          </a:xfrm>
        </p:spPr>
        <p:txBody>
          <a:bodyPr/>
          <a:lstStyle>
            <a:lvl1pPr marL="0" indent="0">
              <a:buNone/>
              <a:defRPr sz="4784">
                <a:solidFill>
                  <a:schemeClr val="tx1">
                    <a:tint val="75000"/>
                  </a:schemeClr>
                </a:solidFill>
              </a:defRPr>
            </a:lvl1pPr>
            <a:lvl2pPr marL="911274" indent="0">
              <a:buNone/>
              <a:defRPr sz="3986">
                <a:solidFill>
                  <a:schemeClr val="tx1">
                    <a:tint val="75000"/>
                  </a:schemeClr>
                </a:solidFill>
              </a:defRPr>
            </a:lvl2pPr>
            <a:lvl3pPr marL="1822548" indent="0">
              <a:buNone/>
              <a:defRPr sz="3589">
                <a:solidFill>
                  <a:schemeClr val="tx1">
                    <a:tint val="75000"/>
                  </a:schemeClr>
                </a:solidFill>
              </a:defRPr>
            </a:lvl3pPr>
            <a:lvl4pPr marL="2733822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4pPr>
            <a:lvl5pPr marL="3645096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5pPr>
            <a:lvl6pPr marL="4556369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6pPr>
            <a:lvl7pPr marL="5467643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7pPr>
            <a:lvl8pPr marL="6378917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8pPr>
            <a:lvl9pPr marL="7290191" indent="0">
              <a:buNone/>
              <a:defRPr sz="31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A57E758-0715-9305-5AF7-1711F0A90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AC25298-B00E-01E5-6751-46DC83A61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3ADFCF2-AF3E-6720-D633-62AD7CBDD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4782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4DDAEF8-5D37-C504-452D-73FB8129C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82EE3933-00A7-B86C-A0B8-DCA192AD1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27454" y="11500171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7D925869-8C44-A19B-F819-276054D3E1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402142" y="11500171"/>
            <a:ext cx="13769697" cy="2741040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F8A718FC-1330-C9C9-F735-5C5318D67A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B5EE472-9329-ADB0-1B46-23DE4B7BA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EC67DEDE-1E28-04A0-2E34-02C4E54A7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1078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0B2255A-2078-8AAC-2ABD-AD82D23DD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5" y="2300037"/>
            <a:ext cx="27944386" cy="83501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D6CA7D5C-9F7D-4B14-3BF6-44285515AF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31675" y="10590159"/>
            <a:ext cx="13706415" cy="5190072"/>
          </a:xfrm>
        </p:spPr>
        <p:txBody>
          <a:bodyPr anchor="b"/>
          <a:lstStyle>
            <a:lvl1pPr marL="0" indent="0">
              <a:buNone/>
              <a:defRPr sz="4784" b="1"/>
            </a:lvl1pPr>
            <a:lvl2pPr marL="911274" indent="0">
              <a:buNone/>
              <a:defRPr sz="3986" b="1"/>
            </a:lvl2pPr>
            <a:lvl3pPr marL="1822548" indent="0">
              <a:buNone/>
              <a:defRPr sz="3589" b="1"/>
            </a:lvl3pPr>
            <a:lvl4pPr marL="2733822" indent="0">
              <a:buNone/>
              <a:defRPr sz="3189" b="1"/>
            </a:lvl4pPr>
            <a:lvl5pPr marL="3645096" indent="0">
              <a:buNone/>
              <a:defRPr sz="3189" b="1"/>
            </a:lvl5pPr>
            <a:lvl6pPr marL="4556369" indent="0">
              <a:buNone/>
              <a:defRPr sz="3189" b="1"/>
            </a:lvl6pPr>
            <a:lvl7pPr marL="5467643" indent="0">
              <a:buNone/>
              <a:defRPr sz="3189" b="1"/>
            </a:lvl7pPr>
            <a:lvl8pPr marL="6378917" indent="0">
              <a:buNone/>
              <a:defRPr sz="3189" b="1"/>
            </a:lvl8pPr>
            <a:lvl9pPr marL="7290191" indent="0">
              <a:buNone/>
              <a:defRPr sz="318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3725238B-F46A-8804-5BDE-A7C425884B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31675" y="15780236"/>
            <a:ext cx="13706415" cy="2321034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E2A33AE8-69D3-2990-E8C8-F7F1DAD728A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402144" y="10590159"/>
            <a:ext cx="13773916" cy="5190072"/>
          </a:xfrm>
        </p:spPr>
        <p:txBody>
          <a:bodyPr anchor="b"/>
          <a:lstStyle>
            <a:lvl1pPr marL="0" indent="0">
              <a:buNone/>
              <a:defRPr sz="4784" b="1"/>
            </a:lvl1pPr>
            <a:lvl2pPr marL="911274" indent="0">
              <a:buNone/>
              <a:defRPr sz="3986" b="1"/>
            </a:lvl2pPr>
            <a:lvl3pPr marL="1822548" indent="0">
              <a:buNone/>
              <a:defRPr sz="3589" b="1"/>
            </a:lvl3pPr>
            <a:lvl4pPr marL="2733822" indent="0">
              <a:buNone/>
              <a:defRPr sz="3189" b="1"/>
            </a:lvl4pPr>
            <a:lvl5pPr marL="3645096" indent="0">
              <a:buNone/>
              <a:defRPr sz="3189" b="1"/>
            </a:lvl5pPr>
            <a:lvl6pPr marL="4556369" indent="0">
              <a:buNone/>
              <a:defRPr sz="3189" b="1"/>
            </a:lvl6pPr>
            <a:lvl7pPr marL="5467643" indent="0">
              <a:buNone/>
              <a:defRPr sz="3189" b="1"/>
            </a:lvl7pPr>
            <a:lvl8pPr marL="6378917" indent="0">
              <a:buNone/>
              <a:defRPr sz="3189" b="1"/>
            </a:lvl8pPr>
            <a:lvl9pPr marL="7290191" indent="0">
              <a:buNone/>
              <a:defRPr sz="3189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3013603D-916D-7117-F088-5584C984D92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402144" y="15780236"/>
            <a:ext cx="13773916" cy="23210347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E0A8B842-B0BA-DB21-3429-EB0A0680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EFD3A21E-C296-BA7E-9796-713708F0B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141E808-BA45-1C08-6B82-ADBC721F4C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8341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8504A4F-22CA-CF38-CD08-EEA6CA893E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FE59E655-A1D7-65C4-BE3D-DCE8635F1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F11155B-41C3-336E-ED9D-8CCFDE011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10B442A6-F708-9C39-213D-ADAD9F3EB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69910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7090EE10-D450-397E-9259-09205EAD7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D7563C2-79EC-9E46-08BC-3229843BA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2E60A88-AB21-5A0D-FE52-447517F7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56939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94924F0-0C7D-0CA8-86B8-0956256A51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5" y="2880042"/>
            <a:ext cx="10449611" cy="10080149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2F593E-8679-08BE-4A62-9152C1E6F2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73919" y="6220094"/>
            <a:ext cx="16402142" cy="30700453"/>
          </a:xfrm>
        </p:spPr>
        <p:txBody>
          <a:bodyPr/>
          <a:lstStyle>
            <a:lvl1pPr>
              <a:defRPr sz="6378"/>
            </a:lvl1pPr>
            <a:lvl2pPr>
              <a:defRPr sz="5581"/>
            </a:lvl2pPr>
            <a:lvl3pPr>
              <a:defRPr sz="4784"/>
            </a:lvl3pPr>
            <a:lvl4pPr>
              <a:defRPr sz="3986"/>
            </a:lvl4pPr>
            <a:lvl5pPr>
              <a:defRPr sz="3986"/>
            </a:lvl5pPr>
            <a:lvl6pPr>
              <a:defRPr sz="3986"/>
            </a:lvl6pPr>
            <a:lvl7pPr>
              <a:defRPr sz="3986"/>
            </a:lvl7pPr>
            <a:lvl8pPr>
              <a:defRPr sz="3986"/>
            </a:lvl8pPr>
            <a:lvl9pPr>
              <a:defRPr sz="3986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2142EF45-BCD6-4D0B-2D17-F16742D0E1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5" y="12960191"/>
            <a:ext cx="10449611" cy="24010356"/>
          </a:xfrm>
        </p:spPr>
        <p:txBody>
          <a:bodyPr/>
          <a:lstStyle>
            <a:lvl1pPr marL="0" indent="0">
              <a:buNone/>
              <a:defRPr sz="3189"/>
            </a:lvl1pPr>
            <a:lvl2pPr marL="911274" indent="0">
              <a:buNone/>
              <a:defRPr sz="2792"/>
            </a:lvl2pPr>
            <a:lvl3pPr marL="1822548" indent="0">
              <a:buNone/>
              <a:defRPr sz="2392"/>
            </a:lvl3pPr>
            <a:lvl4pPr marL="2733822" indent="0">
              <a:buNone/>
              <a:defRPr sz="1995"/>
            </a:lvl4pPr>
            <a:lvl5pPr marL="3645096" indent="0">
              <a:buNone/>
              <a:defRPr sz="1995"/>
            </a:lvl5pPr>
            <a:lvl6pPr marL="4556369" indent="0">
              <a:buNone/>
              <a:defRPr sz="1995"/>
            </a:lvl6pPr>
            <a:lvl7pPr marL="5467643" indent="0">
              <a:buNone/>
              <a:defRPr sz="1995"/>
            </a:lvl7pPr>
            <a:lvl8pPr marL="6378917" indent="0">
              <a:buNone/>
              <a:defRPr sz="1995"/>
            </a:lvl8pPr>
            <a:lvl9pPr marL="7290191" indent="0">
              <a:buNone/>
              <a:defRPr sz="199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A8FAA8BE-1B12-CEB6-8FD6-63E719871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6660214B-41C5-DCBE-8321-F9DC2DFF3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F7E4FE61-3539-D43C-3035-A6195990E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83606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6AD4416-4C5B-6FF9-0458-0D1A889B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675" y="2880042"/>
            <a:ext cx="10449611" cy="10080149"/>
          </a:xfrm>
        </p:spPr>
        <p:txBody>
          <a:bodyPr anchor="b"/>
          <a:lstStyle>
            <a:lvl1pPr>
              <a:defRPr sz="6378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8734202A-DFC2-B968-228E-DCC158E051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773919" y="6220094"/>
            <a:ext cx="16402142" cy="30700453"/>
          </a:xfrm>
        </p:spPr>
        <p:txBody>
          <a:bodyPr/>
          <a:lstStyle>
            <a:lvl1pPr marL="0" indent="0">
              <a:buNone/>
              <a:defRPr sz="6378"/>
            </a:lvl1pPr>
            <a:lvl2pPr marL="911274" indent="0">
              <a:buNone/>
              <a:defRPr sz="5581"/>
            </a:lvl2pPr>
            <a:lvl3pPr marL="1822548" indent="0">
              <a:buNone/>
              <a:defRPr sz="4784"/>
            </a:lvl3pPr>
            <a:lvl4pPr marL="2733822" indent="0">
              <a:buNone/>
              <a:defRPr sz="3986"/>
            </a:lvl4pPr>
            <a:lvl5pPr marL="3645096" indent="0">
              <a:buNone/>
              <a:defRPr sz="3986"/>
            </a:lvl5pPr>
            <a:lvl6pPr marL="4556369" indent="0">
              <a:buNone/>
              <a:defRPr sz="3986"/>
            </a:lvl6pPr>
            <a:lvl7pPr marL="5467643" indent="0">
              <a:buNone/>
              <a:defRPr sz="3986"/>
            </a:lvl7pPr>
            <a:lvl8pPr marL="6378917" indent="0">
              <a:buNone/>
              <a:defRPr sz="3986"/>
            </a:lvl8pPr>
            <a:lvl9pPr marL="7290191" indent="0">
              <a:buNone/>
              <a:defRPr sz="3986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7A2A94D8-D48B-AE7D-91C6-DD7D9A7456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31675" y="12960191"/>
            <a:ext cx="10449611" cy="24010356"/>
          </a:xfrm>
        </p:spPr>
        <p:txBody>
          <a:bodyPr/>
          <a:lstStyle>
            <a:lvl1pPr marL="0" indent="0">
              <a:buNone/>
              <a:defRPr sz="3189"/>
            </a:lvl1pPr>
            <a:lvl2pPr marL="911274" indent="0">
              <a:buNone/>
              <a:defRPr sz="2792"/>
            </a:lvl2pPr>
            <a:lvl3pPr marL="1822548" indent="0">
              <a:buNone/>
              <a:defRPr sz="2392"/>
            </a:lvl3pPr>
            <a:lvl4pPr marL="2733822" indent="0">
              <a:buNone/>
              <a:defRPr sz="1995"/>
            </a:lvl4pPr>
            <a:lvl5pPr marL="3645096" indent="0">
              <a:buNone/>
              <a:defRPr sz="1995"/>
            </a:lvl5pPr>
            <a:lvl6pPr marL="4556369" indent="0">
              <a:buNone/>
              <a:defRPr sz="1995"/>
            </a:lvl6pPr>
            <a:lvl7pPr marL="5467643" indent="0">
              <a:buNone/>
              <a:defRPr sz="1995"/>
            </a:lvl7pPr>
            <a:lvl8pPr marL="6378917" indent="0">
              <a:buNone/>
              <a:defRPr sz="1995"/>
            </a:lvl8pPr>
            <a:lvl9pPr marL="7290191" indent="0">
              <a:buNone/>
              <a:defRPr sz="1995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DED36964-EC7A-2004-E8AB-61FB54F7E0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08018DF-BAA9-DB19-2264-AF5AA85F2D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BF41661A-67EF-BBD2-32FB-9F3FF66857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76787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296E2224-B28F-02C3-0217-9A730A268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7456" y="2300037"/>
            <a:ext cx="27944386" cy="8350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F255C066-0A5B-2F25-2B96-30DE02B377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27456" y="11500171"/>
            <a:ext cx="27944386" cy="27410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32608832-DA81-F60D-3B39-3A9FB195A5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27453" y="40040597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C3B950-960B-4BAE-9FC9-FDF6208CB218}" type="datetimeFigureOut">
              <a:rPr lang="zh-CN" altLang="en-US" smtClean="0"/>
              <a:t>2023/4/13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7AB1AC1-32EE-BD8F-CC9A-43EA4998FC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732269" y="40040597"/>
            <a:ext cx="1093476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BEEC35F-1EFE-4034-B82D-01C714A8A4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881999" y="40040597"/>
            <a:ext cx="7289840" cy="230003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3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1230EF-1F59-4407-A25F-42303080EBC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6097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822548" rtl="0" eaLnBrk="1" latinLnBrk="0" hangingPunct="1">
        <a:lnSpc>
          <a:spcPct val="90000"/>
        </a:lnSpc>
        <a:spcBef>
          <a:spcPct val="0"/>
        </a:spcBef>
        <a:buNone/>
        <a:defRPr sz="877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5639" indent="-455639" algn="l" defTabSz="1822548" rtl="0" eaLnBrk="1" latinLnBrk="0" hangingPunct="1">
        <a:lnSpc>
          <a:spcPct val="90000"/>
        </a:lnSpc>
        <a:spcBef>
          <a:spcPts val="1995"/>
        </a:spcBef>
        <a:buFont typeface="Arial" panose="020B0604020202020204" pitchFamily="34" charset="0"/>
        <a:buChar char="•"/>
        <a:defRPr sz="5581" kern="1200">
          <a:solidFill>
            <a:schemeClr val="tx1"/>
          </a:solidFill>
          <a:latin typeface="+mn-lt"/>
          <a:ea typeface="+mn-ea"/>
          <a:cs typeface="+mn-cs"/>
        </a:defRPr>
      </a:lvl1pPr>
      <a:lvl2pPr marL="1366913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4784" kern="1200">
          <a:solidFill>
            <a:schemeClr val="tx1"/>
          </a:solidFill>
          <a:latin typeface="+mn-lt"/>
          <a:ea typeface="+mn-ea"/>
          <a:cs typeface="+mn-cs"/>
        </a:defRPr>
      </a:lvl2pPr>
      <a:lvl3pPr marL="2278187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986" kern="1200">
          <a:solidFill>
            <a:schemeClr val="tx1"/>
          </a:solidFill>
          <a:latin typeface="+mn-lt"/>
          <a:ea typeface="+mn-ea"/>
          <a:cs typeface="+mn-cs"/>
        </a:defRPr>
      </a:lvl3pPr>
      <a:lvl4pPr marL="3189460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4pPr>
      <a:lvl5pPr marL="4100734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5pPr>
      <a:lvl6pPr marL="5012008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6pPr>
      <a:lvl7pPr marL="5923282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7pPr>
      <a:lvl8pPr marL="6834556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8pPr>
      <a:lvl9pPr marL="7745830" indent="-455639" algn="l" defTabSz="1822548" rtl="0" eaLnBrk="1" latinLnBrk="0" hangingPunct="1">
        <a:lnSpc>
          <a:spcPct val="90000"/>
        </a:lnSpc>
        <a:spcBef>
          <a:spcPts val="996"/>
        </a:spcBef>
        <a:buFont typeface="Arial" panose="020B0604020202020204" pitchFamily="34" charset="0"/>
        <a:buChar char="•"/>
        <a:defRPr sz="358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1pPr>
      <a:lvl2pPr marL="911274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2pPr>
      <a:lvl3pPr marL="1822548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3pPr>
      <a:lvl4pPr marL="2733822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4pPr>
      <a:lvl5pPr marL="3645096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5pPr>
      <a:lvl6pPr marL="4556369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6pPr>
      <a:lvl7pPr marL="5467643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7pPr>
      <a:lvl8pPr marL="6378917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8pPr>
      <a:lvl9pPr marL="7290191" algn="l" defTabSz="1822548" rtl="0" eaLnBrk="1" latinLnBrk="0" hangingPunct="1">
        <a:defRPr sz="358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>
            <a:extLst>
              <a:ext uri="{FF2B5EF4-FFF2-40B4-BE49-F238E27FC236}">
                <a16:creationId xmlns:a16="http://schemas.microsoft.com/office/drawing/2014/main" id="{7F6F5F34-BF63-4C19-F456-07C888853D60}"/>
              </a:ext>
            </a:extLst>
          </p:cNvPr>
          <p:cNvSpPr/>
          <p:nvPr/>
        </p:nvSpPr>
        <p:spPr>
          <a:xfrm>
            <a:off x="0" y="0"/>
            <a:ext cx="32399288" cy="5715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90BC9C10-4F27-BDE7-092D-5801B1D2F0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549" y="402427"/>
            <a:ext cx="7277658" cy="4686300"/>
          </a:xfrm>
          <a:prstGeom prst="rect">
            <a:avLst/>
          </a:prstGeom>
        </p:spPr>
      </p:pic>
      <p:sp>
        <p:nvSpPr>
          <p:cNvPr id="12" name="文本框 11">
            <a:extLst>
              <a:ext uri="{FF2B5EF4-FFF2-40B4-BE49-F238E27FC236}">
                <a16:creationId xmlns:a16="http://schemas.microsoft.com/office/drawing/2014/main" id="{15B6FDBD-0DC1-F467-FC6D-6A961BAF2DFB}"/>
              </a:ext>
            </a:extLst>
          </p:cNvPr>
          <p:cNvSpPr txBox="1"/>
          <p:nvPr/>
        </p:nvSpPr>
        <p:spPr>
          <a:xfrm>
            <a:off x="7809849" y="315902"/>
            <a:ext cx="17197231" cy="22907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CN" altLang="en-US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6th IEEE International Conference on lndustrial Cyber-Physical Systems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9DD27927-6C3C-A012-0C0A-7200804FB0CB}"/>
              </a:ext>
            </a:extLst>
          </p:cNvPr>
          <p:cNvSpPr txBox="1"/>
          <p:nvPr/>
        </p:nvSpPr>
        <p:spPr>
          <a:xfrm>
            <a:off x="8084344" y="2779196"/>
            <a:ext cx="16230600" cy="1191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accent1">
                    <a:lumMod val="7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ICPS 2023</a:t>
            </a:r>
            <a:endParaRPr lang="zh-CN" altLang="en-US" b="1" dirty="0">
              <a:solidFill>
                <a:schemeClr val="accent1">
                  <a:lumMod val="7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A765A952-024E-2C7C-AE23-D1F5006EDBBE}"/>
              </a:ext>
            </a:extLst>
          </p:cNvPr>
          <p:cNvSpPr txBox="1"/>
          <p:nvPr/>
        </p:nvSpPr>
        <p:spPr>
          <a:xfrm>
            <a:off x="8084344" y="4119476"/>
            <a:ext cx="16230600" cy="1191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Paper ID:</a:t>
            </a:r>
            <a:r>
              <a:rPr lang="zh-CN" alt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b="1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XXXXXX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026" name="Picture 2" descr="IEEE">
            <a:extLst>
              <a:ext uri="{FF2B5EF4-FFF2-40B4-BE49-F238E27FC236}">
                <a16:creationId xmlns:a16="http://schemas.microsoft.com/office/drawing/2014/main" id="{05447026-DEC8-747A-6243-35F3048BA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1553" y="495624"/>
            <a:ext cx="3914646" cy="11352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EEE IES">
            <a:extLst>
              <a:ext uri="{FF2B5EF4-FFF2-40B4-BE49-F238E27FC236}">
                <a16:creationId xmlns:a16="http://schemas.microsoft.com/office/drawing/2014/main" id="{A79AB53F-F189-4C0A-FEB1-619980A789F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17188" y="1775608"/>
            <a:ext cx="2079855" cy="145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图片 15">
            <a:extLst>
              <a:ext uri="{FF2B5EF4-FFF2-40B4-BE49-F238E27FC236}">
                <a16:creationId xmlns:a16="http://schemas.microsoft.com/office/drawing/2014/main" id="{E89372DF-24F9-FA29-EBEE-9C304F32D947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239"/>
          <a:stretch/>
        </p:blipFill>
        <p:spPr>
          <a:xfrm>
            <a:off x="25611927" y="3376245"/>
            <a:ext cx="6420261" cy="1634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213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18</Words>
  <Application>Microsoft Office PowerPoint</Application>
  <PresentationFormat>自定义</PresentationFormat>
  <Paragraphs>4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等线</vt:lpstr>
      <vt:lpstr>等线 Light</vt:lpstr>
      <vt:lpstr>微软雅黑</vt:lpstr>
      <vt:lpstr>Arial</vt:lpstr>
      <vt:lpstr>Office 主题​​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闻 博昱</dc:creator>
  <cp:lastModifiedBy>xin chen</cp:lastModifiedBy>
  <cp:revision>10</cp:revision>
  <dcterms:created xsi:type="dcterms:W3CDTF">2023-04-13T07:13:47Z</dcterms:created>
  <dcterms:modified xsi:type="dcterms:W3CDTF">2023-04-13T08:52:10Z</dcterms:modified>
</cp:coreProperties>
</file>